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3" r:id="rId8"/>
    <p:sldId id="26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508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DC95E-F811-4526-86BF-41D7BDD92954}" type="datetimeFigureOut">
              <a:rPr lang="en-US" smtClean="0"/>
              <a:t>2/24/2014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43C30-8C0C-4F89-BE36-2B2E6D3786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5501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DC95E-F811-4526-86BF-41D7BDD92954}" type="datetimeFigureOut">
              <a:rPr lang="en-US" smtClean="0"/>
              <a:t>2/24/2014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43C30-8C0C-4F89-BE36-2B2E6D3786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5284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DC95E-F811-4526-86BF-41D7BDD92954}" type="datetimeFigureOut">
              <a:rPr lang="en-US" smtClean="0"/>
              <a:t>2/24/2014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43C30-8C0C-4F89-BE36-2B2E6D3786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025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DC95E-F811-4526-86BF-41D7BDD92954}" type="datetimeFigureOut">
              <a:rPr lang="en-US" smtClean="0"/>
              <a:t>2/24/2014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43C30-8C0C-4F89-BE36-2B2E6D3786B5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598568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DC95E-F811-4526-86BF-41D7BDD92954}" type="datetimeFigureOut">
              <a:rPr lang="en-US" smtClean="0"/>
              <a:t>2/24/2014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43C30-8C0C-4F89-BE36-2B2E6D3786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0701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DC95E-F811-4526-86BF-41D7BDD92954}" type="datetimeFigureOut">
              <a:rPr lang="en-US" smtClean="0"/>
              <a:t>2/24/2014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43C30-8C0C-4F89-BE36-2B2E6D3786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7020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DC95E-F811-4526-86BF-41D7BDD92954}" type="datetimeFigureOut">
              <a:rPr lang="en-US" smtClean="0"/>
              <a:t>2/24/2014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43C30-8C0C-4F89-BE36-2B2E6D3786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1873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DC95E-F811-4526-86BF-41D7BDD92954}" type="datetimeFigureOut">
              <a:rPr lang="en-US" smtClean="0"/>
              <a:t>2/24/2014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43C30-8C0C-4F89-BE36-2B2E6D3786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012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DC95E-F811-4526-86BF-41D7BDD92954}" type="datetimeFigureOut">
              <a:rPr lang="en-US" smtClean="0"/>
              <a:t>2/24/2014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43C30-8C0C-4F89-BE36-2B2E6D3786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765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DC95E-F811-4526-86BF-41D7BDD92954}" type="datetimeFigureOut">
              <a:rPr lang="en-US" smtClean="0"/>
              <a:t>2/24/2014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43C30-8C0C-4F89-BE36-2B2E6D3786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762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DC95E-F811-4526-86BF-41D7BDD92954}" type="datetimeFigureOut">
              <a:rPr lang="en-US" smtClean="0"/>
              <a:t>2/24/2014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43C30-8C0C-4F89-BE36-2B2E6D3786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7602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DC95E-F811-4526-86BF-41D7BDD92954}" type="datetimeFigureOut">
              <a:rPr lang="en-US" smtClean="0"/>
              <a:t>2/24/2014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43C30-8C0C-4F89-BE36-2B2E6D3786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49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DC95E-F811-4526-86BF-41D7BDD92954}" type="datetimeFigureOut">
              <a:rPr lang="en-US" smtClean="0"/>
              <a:t>2/24/2014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43C30-8C0C-4F89-BE36-2B2E6D3786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8048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DC95E-F811-4526-86BF-41D7BDD92954}" type="datetimeFigureOut">
              <a:rPr lang="en-US" smtClean="0"/>
              <a:t>2/24/2014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43C30-8C0C-4F89-BE36-2B2E6D3786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6654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DC95E-F811-4526-86BF-41D7BDD92954}" type="datetimeFigureOut">
              <a:rPr lang="en-US" smtClean="0"/>
              <a:t>2/24/2014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43C30-8C0C-4F89-BE36-2B2E6D3786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106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DC95E-F811-4526-86BF-41D7BDD92954}" type="datetimeFigureOut">
              <a:rPr lang="en-US" smtClean="0"/>
              <a:t>2/24/2014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43C30-8C0C-4F89-BE36-2B2E6D3786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6133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DC95E-F811-4526-86BF-41D7BDD92954}" type="datetimeFigureOut">
              <a:rPr lang="en-US" smtClean="0"/>
              <a:t>2/24/2014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43C30-8C0C-4F89-BE36-2B2E6D3786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2029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0BDC95E-F811-4526-86BF-41D7BDD92954}" type="datetimeFigureOut">
              <a:rPr lang="en-US" smtClean="0"/>
              <a:t>2/24/2014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B1E43C30-8C0C-4F89-BE36-2B2E6D3786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371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Re5xXy62LVU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youtube.com/watch?v=Qx9P1RDpgeE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059260"/>
            <a:ext cx="8689976" cy="1348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Africa’s Drought and Famine problem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1012" y="2408222"/>
            <a:ext cx="4381500" cy="2552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9216" y="2408222"/>
            <a:ext cx="3293806" cy="2552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880201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4496"/>
            <a:ext cx="10364452" cy="3427245"/>
          </a:xfrm>
        </p:spPr>
        <p:txBody>
          <a:bodyPr>
            <a:normAutofit/>
          </a:bodyPr>
          <a:lstStyle/>
          <a:p>
            <a:r>
              <a:rPr lang="en-US" sz="4400" dirty="0" smtClean="0"/>
              <a:t>What is Drought?</a:t>
            </a:r>
            <a:endParaRPr lang="en-US" sz="4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913775" y="2430347"/>
            <a:ext cx="10364452" cy="3173754"/>
          </a:xfrm>
        </p:spPr>
        <p:txBody>
          <a:bodyPr>
            <a:noAutofit/>
          </a:bodyPr>
          <a:lstStyle/>
          <a:p>
            <a:r>
              <a:rPr lang="en-US" sz="2400" dirty="0" smtClean="0"/>
              <a:t>extended </a:t>
            </a:r>
            <a:r>
              <a:rPr lang="en-US" sz="2400" dirty="0"/>
              <a:t>period </a:t>
            </a:r>
            <a:r>
              <a:rPr lang="en-US" sz="2400" dirty="0" smtClean="0"/>
              <a:t>of time when </a:t>
            </a:r>
            <a:r>
              <a:rPr lang="en-US" sz="2400" dirty="0"/>
              <a:t>a region notes a </a:t>
            </a:r>
            <a:r>
              <a:rPr lang="en-US" sz="2400" dirty="0" smtClean="0"/>
              <a:t>significant decrease in </a:t>
            </a:r>
            <a:r>
              <a:rPr lang="en-US" sz="2400" dirty="0"/>
              <a:t>its water supply whether surface or underground water. </a:t>
            </a:r>
            <a:endParaRPr lang="en-US" sz="2400" dirty="0" smtClean="0"/>
          </a:p>
          <a:p>
            <a:endParaRPr lang="en-US" sz="2400" dirty="0" smtClean="0"/>
          </a:p>
          <a:p>
            <a:r>
              <a:rPr lang="en-US" sz="2400" i="1" dirty="0" smtClean="0"/>
              <a:t>A </a:t>
            </a:r>
            <a:r>
              <a:rPr lang="en-US" sz="2400" i="1" dirty="0"/>
              <a:t>drought can last for months or years, or may be declared after as few as 15 days.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26338518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Facts about Africa’s Drought</a:t>
            </a:r>
            <a:endParaRPr lang="en-US" sz="44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Mostly in the Horn </a:t>
            </a:r>
            <a:r>
              <a:rPr lang="en-US" dirty="0"/>
              <a:t>of Africa, where months of dry weather </a:t>
            </a:r>
            <a:r>
              <a:rPr lang="en-US" dirty="0" smtClean="0"/>
              <a:t>classified as worst in 60 years</a:t>
            </a:r>
          </a:p>
          <a:p>
            <a:r>
              <a:rPr lang="en-US" dirty="0"/>
              <a:t>Kenyan government officials have blamed climate change on a recurrence of </a:t>
            </a:r>
            <a:r>
              <a:rPr lang="en-US" dirty="0" smtClean="0"/>
              <a:t>droughts</a:t>
            </a:r>
          </a:p>
          <a:p>
            <a:r>
              <a:rPr lang="en-US" dirty="0"/>
              <a:t>Officials at UNICEF estimate that numbers of malnourished children in the Horn of Africa countries has increased by 50 percent over levels previously recorded</a:t>
            </a:r>
            <a:r>
              <a:rPr lang="en-US" dirty="0" smtClean="0"/>
              <a:t>.</a:t>
            </a:r>
          </a:p>
          <a:p>
            <a:r>
              <a:rPr lang="en-US" dirty="0" smtClean="0"/>
              <a:t>Famine is tied to increased drought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13987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348967" y="1073962"/>
            <a:ext cx="4128380" cy="48921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Content Placeholder 7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2385" y="1073963"/>
            <a:ext cx="4834735" cy="44700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62637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than a million hungry in Kenya </a:t>
            </a:r>
            <a:r>
              <a:rPr lang="en-US" dirty="0" smtClean="0"/>
              <a:t>drought - Horn </a:t>
            </a:r>
            <a:r>
              <a:rPr lang="en-US" dirty="0"/>
              <a:t>of Africa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z="2400" dirty="0">
                <a:hlinkClick r:id="rId2"/>
              </a:rPr>
              <a:t>http://</a:t>
            </a:r>
            <a:r>
              <a:rPr lang="en-US" sz="2400" dirty="0" smtClean="0">
                <a:hlinkClick r:id="rId2"/>
              </a:rPr>
              <a:t>www.youtube.com/watch?v=Re5xXy62LVU</a:t>
            </a:r>
            <a:endParaRPr lang="en-US" sz="24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2619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3774" y="1756368"/>
            <a:ext cx="10364452" cy="1448553"/>
          </a:xfrm>
        </p:spPr>
        <p:txBody>
          <a:bodyPr>
            <a:noAutofit/>
          </a:bodyPr>
          <a:lstStyle/>
          <a:p>
            <a:r>
              <a:rPr lang="en-US" sz="4400" dirty="0" smtClean="0"/>
              <a:t>What is Famine?</a:t>
            </a:r>
            <a:br>
              <a:rPr lang="en-US" sz="4400" dirty="0" smtClean="0"/>
            </a:br>
            <a:endParaRPr lang="en-US" sz="4400" dirty="0"/>
          </a:p>
        </p:txBody>
      </p:sp>
      <p:sp>
        <p:nvSpPr>
          <p:cNvPr id="5" name="Subtitle 4"/>
          <p:cNvSpPr>
            <a:spLocks noGrp="1"/>
          </p:cNvSpPr>
          <p:nvPr>
            <p:ph type="body" sz="half" idx="2"/>
          </p:nvPr>
        </p:nvSpPr>
        <p:spPr>
          <a:xfrm>
            <a:off x="913774" y="2692893"/>
            <a:ext cx="10364452" cy="1996802"/>
          </a:xfrm>
        </p:spPr>
        <p:txBody>
          <a:bodyPr>
            <a:normAutofit/>
          </a:bodyPr>
          <a:lstStyle/>
          <a:p>
            <a:r>
              <a:rPr lang="en-US" sz="2400" dirty="0"/>
              <a:t>famine is a widespread scarcity of </a:t>
            </a:r>
            <a:r>
              <a:rPr lang="en-US" sz="2400" dirty="0" smtClean="0"/>
              <a:t>food,</a:t>
            </a:r>
            <a:r>
              <a:rPr lang="en-US" sz="2400" baseline="30000" dirty="0"/>
              <a:t> </a:t>
            </a:r>
            <a:r>
              <a:rPr lang="en-US" sz="2400" dirty="0" smtClean="0"/>
              <a:t>caused </a:t>
            </a:r>
            <a:r>
              <a:rPr lang="en-US" sz="2400" dirty="0"/>
              <a:t>by </a:t>
            </a:r>
            <a:r>
              <a:rPr lang="en-US" sz="2400" dirty="0" smtClean="0"/>
              <a:t>crop </a:t>
            </a:r>
            <a:r>
              <a:rPr lang="en-US" sz="2400" dirty="0"/>
              <a:t>failure, population unbalance, or government policies. 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54498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Facts about Africa’s Famine</a:t>
            </a:r>
            <a:endParaRPr lang="en-US" sz="44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239 million people in sub-Saharan Africa were hungry/undernourished in </a:t>
            </a:r>
            <a:r>
              <a:rPr lang="en-US" dirty="0" smtClean="0"/>
              <a:t>2010</a:t>
            </a:r>
          </a:p>
          <a:p>
            <a:r>
              <a:rPr lang="en-US" dirty="0"/>
              <a:t>World Food Program estimates that 11.5 million people in Somalia, Ethiopia, Kenya, Djibouti and Uganda  urgently need food aid </a:t>
            </a:r>
            <a:endParaRPr lang="en-US" dirty="0" smtClean="0"/>
          </a:p>
          <a:p>
            <a:r>
              <a:rPr lang="en-US" dirty="0"/>
              <a:t>The United Nations announces that 260,000 people in Somalia died from the famine between October 2010-April 2012.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95608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913775" y="-87650"/>
            <a:ext cx="10364451" cy="1596177"/>
          </a:xfrm>
        </p:spPr>
        <p:txBody>
          <a:bodyPr/>
          <a:lstStyle/>
          <a:p>
            <a:r>
              <a:rPr lang="en-US" dirty="0"/>
              <a:t>Famine in East Africa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3774" y="1262578"/>
            <a:ext cx="10363826" cy="3424107"/>
          </a:xfrm>
        </p:spPr>
        <p:txBody>
          <a:bodyPr/>
          <a:lstStyle/>
          <a:p>
            <a:r>
              <a:rPr lang="en-US" sz="2400" dirty="0">
                <a:hlinkClick r:id="rId2"/>
              </a:rPr>
              <a:t>http://</a:t>
            </a:r>
            <a:r>
              <a:rPr lang="en-US" sz="2400" dirty="0" smtClean="0">
                <a:hlinkClick r:id="rId2"/>
              </a:rPr>
              <a:t>www.youtube.com/watch?v=Qx9P1RDpgeE</a:t>
            </a:r>
            <a:endParaRPr lang="en-US" sz="2400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2" descr="http://humanitarian.worldconcern.org/wp-content/uploads/2011/07/Africa-DROUGHT-map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5016" y="2390118"/>
            <a:ext cx="6322024" cy="3956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5435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TC104033925[[fn=Droplet]]</Template>
  <TotalTime>1255</TotalTime>
  <Words>108</Words>
  <Application>Microsoft Office PowerPoint</Application>
  <PresentationFormat>Widescreen</PresentationFormat>
  <Paragraphs>20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Tw Cen MT</vt:lpstr>
      <vt:lpstr>Droplet</vt:lpstr>
      <vt:lpstr>Africa’s Drought and Famine problem</vt:lpstr>
      <vt:lpstr>What is Drought?</vt:lpstr>
      <vt:lpstr>Facts about Africa’s Drought</vt:lpstr>
      <vt:lpstr>PowerPoint Presentation</vt:lpstr>
      <vt:lpstr>More than a million hungry in Kenya drought - Horn of Africa</vt:lpstr>
      <vt:lpstr>What is Famine? </vt:lpstr>
      <vt:lpstr>Facts about Africa’s Famine</vt:lpstr>
      <vt:lpstr>Famine in East Africa</vt:lpstr>
    </vt:vector>
  </TitlesOfParts>
  <Company>Spring Branch ISD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Papasideris, John</dc:creator>
  <cp:lastModifiedBy>Papasideris, John</cp:lastModifiedBy>
  <cp:revision>15</cp:revision>
  <dcterms:created xsi:type="dcterms:W3CDTF">2014-02-24T18:08:56Z</dcterms:created>
  <dcterms:modified xsi:type="dcterms:W3CDTF">2014-02-25T15:04:07Z</dcterms:modified>
</cp:coreProperties>
</file>